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C2EBFC-7D4F-4663-9AC1-C27BA54E5CAE}" type="datetimeFigureOut">
              <a:rPr lang="tr-TR" smtClean="0"/>
              <a:t>10.10.2010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2C5F6D-5129-4DED-9B2E-4F57AED55FB9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r-TR" dirty="0" smtClean="0"/>
              <a:t>BİLİMSEL ARAŞTIRMA YÖNTEMLERİ</a:t>
            </a:r>
            <a:endParaRPr lang="tr-TR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r-TR" dirty="0" smtClean="0"/>
              <a:t>Eray TEKOĞLU</a:t>
            </a:r>
          </a:p>
          <a:p>
            <a:pPr algn="ctr"/>
            <a:r>
              <a:rPr lang="tr-TR" dirty="0" smtClean="0"/>
              <a:t>105226002</a:t>
            </a:r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3200" dirty="0" smtClean="0"/>
              <a:t>sıcaklığın, Sütün </a:t>
            </a:r>
            <a:r>
              <a:rPr lang="tr-TR" sz="3200" dirty="0" smtClean="0"/>
              <a:t>bozulmasına</a:t>
            </a:r>
            <a:r>
              <a:rPr lang="tr-TR" sz="3200" dirty="0" smtClean="0"/>
              <a:t> </a:t>
            </a:r>
            <a:r>
              <a:rPr lang="tr-TR" sz="3200" dirty="0" smtClean="0"/>
              <a:t>etkisi</a:t>
            </a:r>
            <a:endParaRPr lang="tr-TR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755650" y="1916113"/>
            <a:ext cx="1439863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BAĞIMSIZ</a:t>
            </a:r>
          </a:p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DEĞİŞKEN</a:t>
            </a:r>
            <a:endParaRPr lang="tr-TR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372225" y="1844675"/>
            <a:ext cx="1439863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BAĞIMLI</a:t>
            </a:r>
          </a:p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DEĞİŞKEN</a:t>
            </a:r>
            <a:endParaRPr lang="tr-TR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3492500" y="2205038"/>
            <a:ext cx="1800225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ARA DEĞİŞKEN</a:t>
            </a:r>
            <a:endParaRPr lang="tr-TR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250825" y="4652963"/>
            <a:ext cx="1584325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KONTROL</a:t>
            </a:r>
            <a:endParaRPr lang="tr-TR" dirty="0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395288" y="335756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dirty="0" smtClean="0"/>
              <a:t>Sıcaklık</a:t>
            </a:r>
            <a:endParaRPr lang="tr-TR" dirty="0"/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>
            <a:off x="7092950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6156325" y="3284538"/>
            <a:ext cx="24479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dirty="0"/>
              <a:t>S</a:t>
            </a:r>
            <a:r>
              <a:rPr lang="tr-TR" dirty="0" smtClean="0"/>
              <a:t>ütün bozulması (veya üretilen bakteri sayısı)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1835696" y="508518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>
            <a:off x="1835696" y="544522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2339752" y="4581128"/>
            <a:ext cx="34051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sz="2000" dirty="0" smtClean="0"/>
              <a:t>Süt Miktarı</a:t>
            </a:r>
            <a:endParaRPr lang="tr-TR" sz="2000" dirty="0"/>
          </a:p>
          <a:p>
            <a:r>
              <a:rPr lang="tr-TR" sz="2000" dirty="0" smtClean="0"/>
              <a:t>Markası (Cinsi)</a:t>
            </a:r>
            <a:endParaRPr lang="tr-TR" sz="2000" dirty="0"/>
          </a:p>
          <a:p>
            <a:r>
              <a:rPr lang="tr-TR" sz="2000" dirty="0" smtClean="0"/>
              <a:t>Konulduğu Kap</a:t>
            </a:r>
          </a:p>
          <a:p>
            <a:r>
              <a:rPr lang="tr-TR" sz="2000" dirty="0" smtClean="0"/>
              <a:t>Ortamın Sıcaklığı</a:t>
            </a:r>
            <a:endParaRPr lang="tr-TR" sz="2000" dirty="0"/>
          </a:p>
        </p:txBody>
      </p:sp>
      <p:sp>
        <p:nvSpPr>
          <p:cNvPr id="40" name="Line 23"/>
          <p:cNvSpPr>
            <a:spLocks noChangeShapeType="1"/>
          </p:cNvSpPr>
          <p:nvPr/>
        </p:nvSpPr>
        <p:spPr bwMode="auto">
          <a:xfrm>
            <a:off x="4355976" y="2924944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41" name="Text Box 24"/>
          <p:cNvSpPr txBox="1">
            <a:spLocks noChangeArrowheads="1"/>
          </p:cNvSpPr>
          <p:nvPr/>
        </p:nvSpPr>
        <p:spPr bwMode="auto">
          <a:xfrm>
            <a:off x="3276600" y="3141663"/>
            <a:ext cx="26638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2000" dirty="0" smtClean="0"/>
              <a:t>Deney sırasında oluşabilecek kazalar</a:t>
            </a:r>
            <a:endParaRPr lang="tr-TR" sz="2000" dirty="0"/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4932040" y="4509120"/>
            <a:ext cx="1800425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DÜZENLEYİCİ</a:t>
            </a:r>
            <a:endParaRPr lang="tr-TR" dirty="0" smtClean="0"/>
          </a:p>
        </p:txBody>
      </p:sp>
      <p:sp>
        <p:nvSpPr>
          <p:cNvPr id="43" name="Line 28"/>
          <p:cNvSpPr>
            <a:spLocks noChangeShapeType="1"/>
          </p:cNvSpPr>
          <p:nvPr/>
        </p:nvSpPr>
        <p:spPr bwMode="auto">
          <a:xfrm>
            <a:off x="1835696" y="472514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44" name="Line 30"/>
          <p:cNvSpPr>
            <a:spLocks noChangeShapeType="1"/>
          </p:cNvSpPr>
          <p:nvPr/>
        </p:nvSpPr>
        <p:spPr bwMode="auto">
          <a:xfrm>
            <a:off x="6732240" y="4653136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6732240" y="5229200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46" name="Rectangle 34"/>
          <p:cNvSpPr>
            <a:spLocks noChangeArrowheads="1"/>
          </p:cNvSpPr>
          <p:nvPr/>
        </p:nvSpPr>
        <p:spPr bwMode="auto">
          <a:xfrm>
            <a:off x="7236296" y="4437063"/>
            <a:ext cx="1907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r-TR" b="1" dirty="0" smtClean="0"/>
              <a:t>5 °C deki bakteri sayısı</a:t>
            </a:r>
            <a:endParaRPr lang="tr-TR" b="1" dirty="0"/>
          </a:p>
        </p:txBody>
      </p:sp>
      <p:sp>
        <p:nvSpPr>
          <p:cNvPr id="47" name="Rectangle 35"/>
          <p:cNvSpPr>
            <a:spLocks noChangeArrowheads="1"/>
          </p:cNvSpPr>
          <p:nvPr/>
        </p:nvSpPr>
        <p:spPr bwMode="auto">
          <a:xfrm>
            <a:off x="7164288" y="5085184"/>
            <a:ext cx="1979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r-TR" b="1" dirty="0" smtClean="0"/>
              <a:t>30 </a:t>
            </a:r>
            <a:r>
              <a:rPr lang="tr-TR" b="1" dirty="0" smtClean="0"/>
              <a:t>°C deki bakteri sayısı</a:t>
            </a:r>
            <a:r>
              <a:rPr lang="tr-TR" b="1" dirty="0" smtClean="0"/>
              <a:t>  </a:t>
            </a:r>
            <a:endParaRPr lang="tr-TR" b="1" dirty="0"/>
          </a:p>
        </p:txBody>
      </p:sp>
      <p:sp>
        <p:nvSpPr>
          <p:cNvPr id="48" name="Line 23"/>
          <p:cNvSpPr>
            <a:spLocks noChangeShapeType="1"/>
          </p:cNvSpPr>
          <p:nvPr/>
        </p:nvSpPr>
        <p:spPr bwMode="auto">
          <a:xfrm>
            <a:off x="1403648" y="2996952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50" name="Line 28"/>
          <p:cNvSpPr>
            <a:spLocks noChangeShapeType="1"/>
          </p:cNvSpPr>
          <p:nvPr/>
        </p:nvSpPr>
        <p:spPr bwMode="auto">
          <a:xfrm>
            <a:off x="1835696" y="5733256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Başlık"/>
          <p:cNvSpPr txBox="1">
            <a:spLocks/>
          </p:cNvSpPr>
          <p:nvPr/>
        </p:nvSpPr>
        <p:spPr>
          <a:xfrm>
            <a:off x="539552" y="476672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2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Ders Çalışmanın, KPSS</a:t>
            </a:r>
            <a:r>
              <a:rPr lang="tr-TR" sz="32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’</a:t>
            </a:r>
            <a:r>
              <a:rPr kumimoji="0" lang="tr-TR" sz="3200" b="0" i="0" u="none" strike="noStrike" kern="1200" cap="sm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yi</a:t>
            </a:r>
            <a:r>
              <a:rPr kumimoji="0" lang="tr-TR" sz="32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Kazanmaya</a:t>
            </a:r>
            <a:r>
              <a:rPr kumimoji="0" lang="tr-TR" sz="32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etkisi</a:t>
            </a:r>
            <a:endParaRPr kumimoji="0" lang="tr-T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55650" y="1916113"/>
            <a:ext cx="1439863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BAĞIMSIZ</a:t>
            </a:r>
          </a:p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DEĞİŞKEN</a:t>
            </a:r>
            <a:endParaRPr lang="tr-TR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372225" y="1844675"/>
            <a:ext cx="1439863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BAĞIMLI</a:t>
            </a:r>
          </a:p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DEĞİŞKEN</a:t>
            </a:r>
            <a:endParaRPr lang="tr-TR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492500" y="2205038"/>
            <a:ext cx="1800225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ARA DEĞİŞKEN</a:t>
            </a:r>
            <a:endParaRPr lang="tr-TR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250825" y="4652963"/>
            <a:ext cx="1584325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KONTROL</a:t>
            </a:r>
            <a:endParaRPr lang="tr-TR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7092950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156325" y="3284538"/>
            <a:ext cx="2447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dirty="0" smtClean="0"/>
              <a:t>KPSS’yi Kazanmak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>
            <a:off x="1835696" y="508518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auto">
          <a:xfrm>
            <a:off x="1835696" y="544522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2339752" y="4581128"/>
            <a:ext cx="340518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sz="2000" dirty="0" smtClean="0"/>
              <a:t>Yaş</a:t>
            </a:r>
          </a:p>
          <a:p>
            <a:r>
              <a:rPr lang="tr-TR" sz="2000" dirty="0" smtClean="0"/>
              <a:t>Kullanılan Kaynak</a:t>
            </a:r>
          </a:p>
          <a:p>
            <a:r>
              <a:rPr lang="tr-TR" sz="2000" dirty="0" smtClean="0"/>
              <a:t>Çalışılan Ders Saati</a:t>
            </a:r>
          </a:p>
          <a:p>
            <a:r>
              <a:rPr lang="tr-TR" sz="2000" dirty="0" err="1" smtClean="0"/>
              <a:t>Hazırbulunuşuk</a:t>
            </a:r>
            <a:endParaRPr lang="tr-TR" sz="2000" dirty="0" smtClean="0"/>
          </a:p>
          <a:p>
            <a:endParaRPr lang="tr-TR" sz="2000" dirty="0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>
            <a:off x="4355976" y="2924944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3059832" y="3212976"/>
            <a:ext cx="26638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2000" dirty="0" smtClean="0"/>
              <a:t>Genetik</a:t>
            </a:r>
            <a:endParaRPr lang="tr-TR" sz="2000" dirty="0"/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4932040" y="4509120"/>
            <a:ext cx="1800425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DÜZENLEYİCİ</a:t>
            </a:r>
            <a:endParaRPr lang="tr-TR" dirty="0" smtClean="0"/>
          </a:p>
        </p:txBody>
      </p:sp>
      <p:sp>
        <p:nvSpPr>
          <p:cNvPr id="18" name="Line 28"/>
          <p:cNvSpPr>
            <a:spLocks noChangeShapeType="1"/>
          </p:cNvSpPr>
          <p:nvPr/>
        </p:nvSpPr>
        <p:spPr bwMode="auto">
          <a:xfrm>
            <a:off x="1835696" y="472514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9" name="Line 30"/>
          <p:cNvSpPr>
            <a:spLocks noChangeShapeType="1"/>
          </p:cNvSpPr>
          <p:nvPr/>
        </p:nvSpPr>
        <p:spPr bwMode="auto">
          <a:xfrm>
            <a:off x="6732240" y="5013176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7164288" y="4869160"/>
            <a:ext cx="1979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r-TR" b="1" dirty="0" smtClean="0"/>
              <a:t>Cinsiyet</a:t>
            </a:r>
            <a:endParaRPr lang="tr-TR" b="1" dirty="0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>
            <a:off x="1403648" y="2996952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1835696" y="5733256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95288" y="335756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dirty="0" smtClean="0"/>
              <a:t>Ders Çalışmak</a:t>
            </a:r>
            <a:endParaRPr lang="tr-T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81</Words>
  <Application>Microsoft Office PowerPoint</Application>
  <PresentationFormat>Ekran Gösterisi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Cumba</vt:lpstr>
      <vt:lpstr>BİLİMSEL ARAŞTIRMA YÖNTEMLERİ</vt:lpstr>
      <vt:lpstr>sıcaklığın, Sütün bozulmasına etkisi</vt:lpstr>
      <vt:lpstr>Slayt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Hergün bir kadeh kırmızı şarap içmenin kalp sağlığına etkisi</dc:title>
  <dc:creator>ERAY</dc:creator>
  <cp:lastModifiedBy>ERAY</cp:lastModifiedBy>
  <cp:revision>7</cp:revision>
  <dcterms:created xsi:type="dcterms:W3CDTF">2010-10-10T08:40:09Z</dcterms:created>
  <dcterms:modified xsi:type="dcterms:W3CDTF">2010-10-10T09:25:54Z</dcterms:modified>
</cp:coreProperties>
</file>